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E38"/>
    <a:srgbClr val="E858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100" y="5159506"/>
            <a:ext cx="9465542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10: Calculating with money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92696"/>
            <a:ext cx="763284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To calculate with money and give </a:t>
            </a:r>
            <a:r>
              <a:rPr lang="en-GB" sz="2800" dirty="0" smtClean="0">
                <a:latin typeface="Tahoma" panose="020B0604030504040204" pitchFamily="34" charset="0"/>
              </a:rPr>
              <a:t>change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Today, we will </a:t>
            </a:r>
            <a:r>
              <a:rPr lang="en-GB" sz="2800" dirty="0">
                <a:latin typeface="Tahoma" panose="020B0604030504040204" pitchFamily="34" charset="0"/>
              </a:rPr>
              <a:t>be setting up </a:t>
            </a:r>
            <a:r>
              <a:rPr lang="en-GB" sz="2800" dirty="0" smtClean="0">
                <a:latin typeface="Tahoma" panose="020B0604030504040204" pitchFamily="34" charset="0"/>
              </a:rPr>
              <a:t>farm shops </a:t>
            </a:r>
            <a:r>
              <a:rPr lang="en-GB" sz="2800" dirty="0">
                <a:latin typeface="Tahoma" panose="020B0604030504040204" pitchFamily="34" charset="0"/>
              </a:rPr>
              <a:t>so </a:t>
            </a:r>
            <a:r>
              <a:rPr lang="en-GB" sz="2800" dirty="0" smtClean="0">
                <a:latin typeface="Tahoma" panose="020B0604030504040204" pitchFamily="34" charset="0"/>
              </a:rPr>
              <a:t>we can practise selling our </a:t>
            </a:r>
            <a:r>
              <a:rPr lang="en-GB" sz="2800" dirty="0">
                <a:latin typeface="Tahoma" panose="020B0604030504040204" pitchFamily="34" charset="0"/>
              </a:rPr>
              <a:t>products but first </a:t>
            </a:r>
            <a:r>
              <a:rPr lang="en-GB" sz="2800" dirty="0" smtClean="0">
                <a:latin typeface="Tahoma" panose="020B0604030504040204" pitchFamily="34" charset="0"/>
              </a:rPr>
              <a:t>we </a:t>
            </a:r>
            <a:r>
              <a:rPr lang="en-GB" sz="2800" dirty="0">
                <a:latin typeface="Tahoma" panose="020B0604030504040204" pitchFamily="34" charset="0"/>
              </a:rPr>
              <a:t>need to decide </a:t>
            </a:r>
            <a:r>
              <a:rPr lang="en-GB" sz="2800" dirty="0" smtClean="0">
                <a:latin typeface="Tahoma" panose="020B0604030504040204" pitchFamily="34" charset="0"/>
              </a:rPr>
              <a:t>on </a:t>
            </a:r>
            <a:r>
              <a:rPr lang="en-GB" sz="2800" dirty="0">
                <a:latin typeface="Tahoma" panose="020B0604030504040204" pitchFamily="34" charset="0"/>
              </a:rPr>
              <a:t>selling </a:t>
            </a:r>
            <a:r>
              <a:rPr lang="en-GB" sz="2800" dirty="0" smtClean="0">
                <a:latin typeface="Tahoma" panose="020B0604030504040204" pitchFamily="34" charset="0"/>
              </a:rPr>
              <a:t>prices </a:t>
            </a:r>
            <a:r>
              <a:rPr lang="en-GB" sz="2800" dirty="0">
                <a:latin typeface="Tahoma" panose="020B0604030504040204" pitchFamily="34" charset="0"/>
              </a:rPr>
              <a:t>for the products </a:t>
            </a:r>
            <a:r>
              <a:rPr lang="en-GB" sz="2800" dirty="0" smtClean="0">
                <a:latin typeface="Tahoma" panose="020B0604030504040204" pitchFamily="34" charset="0"/>
              </a:rPr>
              <a:t>we </a:t>
            </a:r>
            <a:r>
              <a:rPr lang="en-GB" sz="2800" dirty="0">
                <a:latin typeface="Tahoma" panose="020B0604030504040204" pitchFamily="34" charset="0"/>
              </a:rPr>
              <a:t>have made</a:t>
            </a:r>
            <a:r>
              <a:rPr lang="en-GB" sz="28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8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information with help us do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08575"/>
            <a:ext cx="19018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28" y="476672"/>
            <a:ext cx="7632848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Deciding on a selling price</a:t>
            </a:r>
          </a:p>
          <a:p>
            <a:pPr algn="ctr"/>
            <a:endParaRPr lang="en-GB" sz="2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When we are deciding </a:t>
            </a:r>
            <a:r>
              <a:rPr lang="en-GB" sz="2800" dirty="0">
                <a:latin typeface="Tahoma" panose="020B0604030504040204" pitchFamily="34" charset="0"/>
              </a:rPr>
              <a:t>on a price for </a:t>
            </a:r>
            <a:r>
              <a:rPr lang="en-GB" sz="2800" dirty="0" smtClean="0">
                <a:latin typeface="Tahoma" panose="020B0604030504040204" pitchFamily="34" charset="0"/>
              </a:rPr>
              <a:t>our product we need to ensure we </a:t>
            </a:r>
            <a:r>
              <a:rPr lang="en-GB" sz="2800" dirty="0">
                <a:latin typeface="Tahoma" panose="020B0604030504040204" pitchFamily="34" charset="0"/>
              </a:rPr>
              <a:t>charge enough to </a:t>
            </a:r>
            <a:r>
              <a:rPr lang="en-GB" sz="2800" dirty="0" smtClean="0">
                <a:latin typeface="Tahoma" panose="020B0604030504040204" pitchFamily="34" charset="0"/>
              </a:rPr>
              <a:t>cover the cost of making each product but not </a:t>
            </a:r>
            <a:r>
              <a:rPr lang="en-GB" sz="2800" dirty="0">
                <a:latin typeface="Tahoma" panose="020B0604030504040204" pitchFamily="34" charset="0"/>
              </a:rPr>
              <a:t>so much that your customers will take their business elsewhere! </a:t>
            </a:r>
            <a:endParaRPr lang="en-GB" sz="2800" dirty="0" smtClean="0"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i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For </a:t>
            </a:r>
            <a:r>
              <a:rPr lang="en-GB" sz="2400" i="1" dirty="0">
                <a:solidFill>
                  <a:srgbClr val="E85803"/>
                </a:solidFill>
                <a:latin typeface="Tahoma" panose="020B0604030504040204" pitchFamily="34" charset="0"/>
              </a:rPr>
              <a:t>example: if it cost £1 to make each bread product then your selling price needs to be more than £</a:t>
            </a:r>
            <a:r>
              <a:rPr lang="en-GB" sz="2400" i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1.</a:t>
            </a:r>
            <a:endParaRPr lang="en-GB" sz="28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8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2912"/>
            <a:ext cx="3067086" cy="204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28" y="476672"/>
            <a:ext cx="763284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Deciding on a selling price</a:t>
            </a:r>
          </a:p>
          <a:p>
            <a:pPr algn="ctr"/>
            <a:endParaRPr lang="en-GB" sz="2000" b="1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Decide on selling prices for both of your products and add them to your advertisements.</a:t>
            </a:r>
          </a:p>
          <a:p>
            <a:pPr algn="ctr"/>
            <a:endParaRPr lang="en-GB" sz="28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274"/>
          <a:stretch/>
        </p:blipFill>
        <p:spPr bwMode="auto">
          <a:xfrm>
            <a:off x="2380536" y="2407430"/>
            <a:ext cx="4369072" cy="3960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260648"/>
            <a:ext cx="8640960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12499"/>
            <a:ext cx="828092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Calculating with money</a:t>
            </a:r>
          </a:p>
          <a:p>
            <a:pPr algn="ctr"/>
            <a:endParaRPr lang="en-GB" sz="20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Tahoma" panose="020B0604030504040204" pitchFamily="34" charset="0"/>
              </a:rPr>
              <a:t>You sell three flower products for 30p each. What is the total order cost?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sell two bread products for £1 and 40p each. What is the total order cost?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You sell one bread product for £1 and 20p and two flower products for 32p each. </a:t>
            </a:r>
            <a:r>
              <a:rPr lang="en-GB" sz="2000" dirty="0">
                <a:latin typeface="Tahoma" panose="020B0604030504040204" pitchFamily="34" charset="0"/>
              </a:rPr>
              <a:t>What is the total order cost?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 customer spends 75p in your shop. They pay with a £1 coin. How much change should you give them?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A customer spends 48p in your shop. They pay with three 20p coins. </a:t>
            </a:r>
            <a:r>
              <a:rPr lang="en-GB" sz="2000" dirty="0">
                <a:latin typeface="Tahoma" panose="020B0604030504040204" pitchFamily="34" charset="0"/>
              </a:rPr>
              <a:t>How much change should you give them?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 customer buys four flower products for 15p each. They pay with a 50p and a 20p. How much change should you give them?</a:t>
            </a:r>
          </a:p>
        </p:txBody>
      </p:sp>
    </p:spTree>
    <p:extLst>
      <p:ext uri="{BB962C8B-B14F-4D97-AF65-F5344CB8AC3E}">
        <p14:creationId xmlns:p14="http://schemas.microsoft.com/office/powerpoint/2010/main" val="589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39552" y="260648"/>
            <a:ext cx="8121062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940152" cy="4455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play farm shops!</a:t>
            </a:r>
            <a:endParaRPr lang="en-GB" sz="48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14807</TotalTime>
  <Words>287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141</cp:revision>
  <dcterms:created xsi:type="dcterms:W3CDTF">2018-09-13T13:46:50Z</dcterms:created>
  <dcterms:modified xsi:type="dcterms:W3CDTF">2019-03-05T16:04:29Z</dcterms:modified>
</cp:coreProperties>
</file>